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8" r:id="rId4"/>
    <p:sldId id="257"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0" d="100"/>
          <a:sy n="80" d="100"/>
        </p:scale>
        <p:origin x="7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CC099F3A-4FC9-43B6-9CB8-6E8CD89A3D2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C6B6-9C4A-41E5-9E71-28C3BFC5623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0407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99F3A-4FC9-43B6-9CB8-6E8CD89A3D2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37406692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99F3A-4FC9-43B6-9CB8-6E8CD89A3D2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C6B6-9C4A-41E5-9E71-28C3BFC5623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521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099F3A-4FC9-43B6-9CB8-6E8CD89A3D2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3401884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099F3A-4FC9-43B6-9CB8-6E8CD89A3D2A}" type="datetimeFigureOut">
              <a:rPr lang="en-US" smtClean="0"/>
              <a:t>1/27/2023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3FC6B6-9C4A-41E5-9E71-28C3BFC5623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60060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099F3A-4FC9-43B6-9CB8-6E8CD89A3D2A}"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2821035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099F3A-4FC9-43B6-9CB8-6E8CD89A3D2A}" type="datetimeFigureOut">
              <a:rPr lang="en-US" smtClean="0"/>
              <a:t>1/27/2023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1812595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099F3A-4FC9-43B6-9CB8-6E8CD89A3D2A}" type="datetimeFigureOut">
              <a:rPr lang="en-US" smtClean="0"/>
              <a:t>1/27/2023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4046978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099F3A-4FC9-43B6-9CB8-6E8CD89A3D2A}" type="datetimeFigureOut">
              <a:rPr lang="en-US" smtClean="0"/>
              <a:t>1/27/2023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3387120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099F3A-4FC9-43B6-9CB8-6E8CD89A3D2A}"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FC6B6-9C4A-41E5-9E71-28C3BFC56233}" type="slidenum">
              <a:rPr lang="en-US" smtClean="0"/>
              <a:t>‹#›</a:t>
            </a:fld>
            <a:endParaRPr lang="en-US"/>
          </a:p>
        </p:txBody>
      </p:sp>
    </p:spTree>
    <p:extLst>
      <p:ext uri="{BB962C8B-B14F-4D97-AF65-F5344CB8AC3E}">
        <p14:creationId xmlns:p14="http://schemas.microsoft.com/office/powerpoint/2010/main" val="36189331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099F3A-4FC9-43B6-9CB8-6E8CD89A3D2A}" type="datetimeFigureOut">
              <a:rPr lang="en-US" smtClean="0"/>
              <a:t>1/27/2023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3FC6B6-9C4A-41E5-9E71-28C3BFC5623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150142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CC099F3A-4FC9-43B6-9CB8-6E8CD89A3D2A}" type="datetimeFigureOut">
              <a:rPr lang="en-US" smtClean="0"/>
              <a:t>1/27/2023</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A3FC6B6-9C4A-41E5-9E71-28C3BFC5623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40499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2298B5-27A2-086D-0AF1-EC560CAB7B68}"/>
              </a:ext>
            </a:extLst>
          </p:cNvPr>
          <p:cNvSpPr>
            <a:spLocks noGrp="1"/>
          </p:cNvSpPr>
          <p:nvPr>
            <p:ph type="ctrTitle"/>
          </p:nvPr>
        </p:nvSpPr>
        <p:spPr/>
        <p:txBody>
          <a:bodyPr/>
          <a:lstStyle/>
          <a:p>
            <a:r>
              <a:rPr lang="en-US" b="1" dirty="0"/>
              <a:t> Foreign Exchange Market </a:t>
            </a:r>
            <a:endParaRPr lang="en-US" dirty="0"/>
          </a:p>
        </p:txBody>
      </p:sp>
    </p:spTree>
    <p:extLst>
      <p:ext uri="{BB962C8B-B14F-4D97-AF65-F5344CB8AC3E}">
        <p14:creationId xmlns:p14="http://schemas.microsoft.com/office/powerpoint/2010/main" val="2906895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2F59-7846-6EE6-FD58-D1C5C44DC186}"/>
              </a:ext>
            </a:extLst>
          </p:cNvPr>
          <p:cNvSpPr>
            <a:spLocks noGrp="1"/>
          </p:cNvSpPr>
          <p:nvPr>
            <p:ph type="title"/>
          </p:nvPr>
        </p:nvSpPr>
        <p:spPr/>
        <p:txBody>
          <a:bodyPr/>
          <a:lstStyle/>
          <a:p>
            <a:r>
              <a:rPr lang="en-US" b="1" dirty="0"/>
              <a:t> Foreign Exchange Market </a:t>
            </a:r>
          </a:p>
        </p:txBody>
      </p:sp>
      <p:sp>
        <p:nvSpPr>
          <p:cNvPr id="3" name="Content Placeholder 2">
            <a:extLst>
              <a:ext uri="{FF2B5EF4-FFF2-40B4-BE49-F238E27FC236}">
                <a16:creationId xmlns:a16="http://schemas.microsoft.com/office/drawing/2014/main" id="{C70BF359-916B-9F9F-E379-05ACB3DD92B3}"/>
              </a:ext>
            </a:extLst>
          </p:cNvPr>
          <p:cNvSpPr>
            <a:spLocks noGrp="1"/>
          </p:cNvSpPr>
          <p:nvPr>
            <p:ph idx="1"/>
          </p:nvPr>
        </p:nvSpPr>
        <p:spPr/>
        <p:txBody>
          <a:bodyPr>
            <a:normAutofit/>
          </a:bodyPr>
          <a:lstStyle/>
          <a:p>
            <a:pPr marL="0" indent="0" algn="just">
              <a:buNone/>
            </a:pPr>
            <a:r>
              <a:rPr lang="en-US" dirty="0"/>
              <a:t>The market where foreign currencies are bought and sold against domestic currency is called foreign exchange market. In other words, the system where the domestic currency is converted into foreign currency and vice-versa is called as foreign exchange market. Central bank, Commercial banks, Foreign exchange dealers and brokers, etc., deal in foreign currencies. For the regulation of foreign exchange business, a separate legislation is enacted by the central government. The name of that legislation is “Foreign Exchange Management Act, 1999”. </a:t>
            </a:r>
          </a:p>
        </p:txBody>
      </p:sp>
    </p:spTree>
    <p:extLst>
      <p:ext uri="{BB962C8B-B14F-4D97-AF65-F5344CB8AC3E}">
        <p14:creationId xmlns:p14="http://schemas.microsoft.com/office/powerpoint/2010/main" val="2578005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E235F-7A30-DFEC-8B69-3BEC64B20B65}"/>
              </a:ext>
            </a:extLst>
          </p:cNvPr>
          <p:cNvSpPr>
            <a:spLocks noGrp="1"/>
          </p:cNvSpPr>
          <p:nvPr>
            <p:ph type="title"/>
          </p:nvPr>
        </p:nvSpPr>
        <p:spPr/>
        <p:txBody>
          <a:bodyPr/>
          <a:lstStyle/>
          <a:p>
            <a:r>
              <a:rPr lang="en-US" b="1" dirty="0"/>
              <a:t>Functions of Foreign Exchange Market </a:t>
            </a:r>
          </a:p>
        </p:txBody>
      </p:sp>
      <p:sp>
        <p:nvSpPr>
          <p:cNvPr id="3" name="Content Placeholder 2">
            <a:extLst>
              <a:ext uri="{FF2B5EF4-FFF2-40B4-BE49-F238E27FC236}">
                <a16:creationId xmlns:a16="http://schemas.microsoft.com/office/drawing/2014/main" id="{448B28C4-075F-E2F3-2985-5329B6A89A98}"/>
              </a:ext>
            </a:extLst>
          </p:cNvPr>
          <p:cNvSpPr>
            <a:spLocks noGrp="1"/>
          </p:cNvSpPr>
          <p:nvPr>
            <p:ph idx="1"/>
          </p:nvPr>
        </p:nvSpPr>
        <p:spPr/>
        <p:txBody>
          <a:bodyPr/>
          <a:lstStyle/>
          <a:p>
            <a:pPr marL="0" indent="0" algn="just">
              <a:buNone/>
            </a:pPr>
            <a:r>
              <a:rPr lang="en-US" dirty="0"/>
              <a:t>1. To make necessary arrangements for transfer of purchasing power from one country to another. </a:t>
            </a:r>
          </a:p>
          <a:p>
            <a:pPr marL="0" indent="0" algn="just">
              <a:buNone/>
            </a:pPr>
            <a:r>
              <a:rPr lang="en-US" dirty="0"/>
              <a:t>2. To promote export and import (i.e., foreign trade) by providing adequate credit facilities. </a:t>
            </a:r>
          </a:p>
          <a:p>
            <a:pPr marL="0" indent="0" algn="just">
              <a:buNone/>
            </a:pPr>
            <a:r>
              <a:rPr lang="en-US" dirty="0"/>
              <a:t>3. To cover foreign exchange risks by providing hedging facilities </a:t>
            </a:r>
          </a:p>
        </p:txBody>
      </p:sp>
    </p:spTree>
    <p:extLst>
      <p:ext uri="{BB962C8B-B14F-4D97-AF65-F5344CB8AC3E}">
        <p14:creationId xmlns:p14="http://schemas.microsoft.com/office/powerpoint/2010/main" val="27842613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C2852-9F9D-A539-11FE-FE69B5C7B1B0}"/>
              </a:ext>
            </a:extLst>
          </p:cNvPr>
          <p:cNvSpPr>
            <a:spLocks noGrp="1"/>
          </p:cNvSpPr>
          <p:nvPr>
            <p:ph type="title"/>
          </p:nvPr>
        </p:nvSpPr>
        <p:spPr/>
        <p:txBody>
          <a:bodyPr/>
          <a:lstStyle/>
          <a:p>
            <a:r>
              <a:rPr lang="en-US" b="1" dirty="0"/>
              <a:t>Foreign Exchange Market in India </a:t>
            </a:r>
          </a:p>
        </p:txBody>
      </p:sp>
      <p:sp>
        <p:nvSpPr>
          <p:cNvPr id="3" name="Content Placeholder 2">
            <a:extLst>
              <a:ext uri="{FF2B5EF4-FFF2-40B4-BE49-F238E27FC236}">
                <a16:creationId xmlns:a16="http://schemas.microsoft.com/office/drawing/2014/main" id="{3EA52E06-D622-DA3D-23CB-4DD8F0B10CE1}"/>
              </a:ext>
            </a:extLst>
          </p:cNvPr>
          <p:cNvSpPr>
            <a:spLocks noGrp="1"/>
          </p:cNvSpPr>
          <p:nvPr>
            <p:ph idx="1"/>
          </p:nvPr>
        </p:nvSpPr>
        <p:spPr/>
        <p:txBody>
          <a:bodyPr/>
          <a:lstStyle/>
          <a:p>
            <a:pPr marL="0" indent="0" algn="just">
              <a:buNone/>
            </a:pPr>
            <a:r>
              <a:rPr lang="en-US" dirty="0"/>
              <a:t>In India, foreign exchange market has a three tiered structure consisting of the following: </a:t>
            </a:r>
          </a:p>
          <a:p>
            <a:pPr marL="0" indent="0" algn="just">
              <a:buNone/>
            </a:pPr>
            <a:r>
              <a:rPr lang="en-US" dirty="0"/>
              <a:t>1. Trading between banks and their commercial customers </a:t>
            </a:r>
          </a:p>
          <a:p>
            <a:pPr marL="0" indent="0" algn="just">
              <a:buNone/>
            </a:pPr>
            <a:r>
              <a:rPr lang="en-US" dirty="0"/>
              <a:t>2. Trading between banks through authorized brokers </a:t>
            </a:r>
          </a:p>
          <a:p>
            <a:pPr marL="0" indent="0" algn="just">
              <a:buNone/>
            </a:pPr>
            <a:r>
              <a:rPr lang="en-US" dirty="0"/>
              <a:t>3. Trading with banks abroad</a:t>
            </a:r>
          </a:p>
        </p:txBody>
      </p:sp>
    </p:spTree>
    <p:extLst>
      <p:ext uri="{BB962C8B-B14F-4D97-AF65-F5344CB8AC3E}">
        <p14:creationId xmlns:p14="http://schemas.microsoft.com/office/powerpoint/2010/main" val="126784248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0</TotalTime>
  <Words>199</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Tw Cen MT</vt:lpstr>
      <vt:lpstr>Tw Cen MT Condensed</vt:lpstr>
      <vt:lpstr>Wingdings 3</vt:lpstr>
      <vt:lpstr>Integral</vt:lpstr>
      <vt:lpstr> Foreign Exchange Market </vt:lpstr>
      <vt:lpstr> Foreign Exchange Market </vt:lpstr>
      <vt:lpstr>Functions of Foreign Exchange Market </vt:lpstr>
      <vt:lpstr>Foreign Exchange Market in India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Foreign Exchange Market </dc:title>
  <dc:creator>Ananya Priya</dc:creator>
  <cp:lastModifiedBy>Ananya Priya</cp:lastModifiedBy>
  <cp:revision>1</cp:revision>
  <dcterms:created xsi:type="dcterms:W3CDTF">2023-01-27T12:17:18Z</dcterms:created>
  <dcterms:modified xsi:type="dcterms:W3CDTF">2023-01-27T12:17:55Z</dcterms:modified>
</cp:coreProperties>
</file>